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D4ECC-1D91-7942-B9FD-7BBE2DFDF6A7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97068-999F-2646-A5A8-D7C1DA9289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19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OBS: Favor não alterar a fonte e as cores.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97068-999F-2646-A5A8-D7C1DA9289C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50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OBS: Favor não alterar a fonte e as cores.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97068-999F-2646-A5A8-D7C1DA9289C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38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OBS: Favor não alterar a fonte e as cores.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97068-999F-2646-A5A8-D7C1DA9289C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0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OBS: Favor não alterar a fonte e as cores.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97068-999F-2646-A5A8-D7C1DA9289C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8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A2D33-9467-3C47-B43C-CB141F4DF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05EFFF-C3DD-A346-B5C7-C867722F6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BB12CB-58A2-874E-BF0D-1DF9FC4A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75884D-069A-DC4D-935C-F3ADC3DB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8312D6-36D0-CE4E-AE50-559FC410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80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E7C19-DECD-3F4E-AA43-527EBD00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CF2A96-6CC7-D441-96D3-A97B47EF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E68E7-9939-6341-9D08-00D96A81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24AB1E-6DB5-3545-8B52-317049F05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46161F-45BD-3243-8029-04079488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89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6A1E62-21C0-2F45-A115-E522CDE52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A4A2F2-4336-D54E-9588-CDCD442F7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DC35B7-09EB-3B4D-8D48-C0E0A23D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C7DF83-3354-114E-850C-FAD9BD86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C5C6C3-C8E8-A44B-9FA7-EC1769F2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78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E1F2-F8F1-864B-AB0C-996C5D9E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93C6D9-925E-A24C-AD1B-391E7EA4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B988DF-BA50-3B47-A4ED-C47B70DD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812582-4C20-3C45-B756-D7D83EFE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23DE20-14E2-D14F-AEBF-554F37B6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41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149C8-5AE7-AA47-B2A4-F72C9A25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340397-273E-464E-B4C0-F04506167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2D2383-BC48-A643-93F4-D2760BC4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CD82DE-F7EC-0840-A2EF-262B9503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2746C5-F79F-5147-AE20-85ADAA6B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23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0EDB3-85EC-1E40-81FA-3B52612A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09B09-D2AF-FA45-A09D-26B397417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9144A1-78F4-A44B-82D2-AC4598CEA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FCABA0-5D5F-AE47-B41E-4011135D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49D867-57BD-0D49-BC3F-3C2E26C6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33BF1D-3221-E948-9D7B-6658C7A4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8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6E9B-8570-4C4A-A6D5-8709072D0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F6712F-8B98-6E43-A6D6-168DE0510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FDBEB7-328C-C348-AE16-3BADD0064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200856F-A1A4-DA41-894C-A287FF53A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B9CC00-180B-0E4B-951A-90670D56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ECF9E4-0C19-D44D-8EF8-B5C6C8F7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C9F59D5-DE62-1A4F-B628-2D8565A1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6873F7C-8A18-4644-A431-C790AB8A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B7DCB-4FC3-0D43-BDA7-5151D448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896B6E6-454B-C24E-BF3A-147AAABC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98994E-22F1-0B44-941B-7C3BF70C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6FCA5B-FE30-364E-9BAA-023B2D84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8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004A5F-A1A8-5140-AEEC-CB287111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1D8217F-58BB-4C44-A833-48BE996E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20D7F7-15CC-4145-B098-FC8988FE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59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9E3F1-9A77-B04D-AD86-6739A2C4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8DB180-3345-A04F-B5F4-72EFCB47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9D7206-0845-2B46-B57A-F148F7E8D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20E6F6-00BD-464B-8D19-F4F899AD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3D151F-F188-AA4A-9FB2-92D60B3D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1918D4-6B00-4446-8054-0C2B9D27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08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1F1EA-C5D6-5041-830C-8FE72830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A1CD58-664A-2848-AA5B-21BB0DA00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91EF97-23E5-E347-80FD-B5D0A840F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A94AF0-0DF1-0B48-982D-D6783A21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875129-111A-CE41-A90D-40185B2A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BA9423-D005-DA4A-827C-A0938A90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67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53B5E2-DFB3-E644-B584-DDE10FC8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7FDC14-281B-944E-957A-0475A33C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92996-F830-0245-996F-69354198E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9902-7E2E-6A45-AF88-BE71A80F82E3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BF7E4B-737A-C349-89C9-2656BE26C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8885C5-D284-794F-BCD6-7C5DD73BF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6BD8-7629-7C49-8498-B692F9D487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30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729D4D5-7355-3B48-A3E6-8CA57BCBFF7E}"/>
              </a:ext>
            </a:extLst>
          </p:cNvPr>
          <p:cNvSpPr txBox="1"/>
          <p:nvPr/>
        </p:nvSpPr>
        <p:spPr>
          <a:xfrm>
            <a:off x="267128" y="3041151"/>
            <a:ext cx="6359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tx2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Coloque aqui o 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5024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31195-6722-DB41-B451-188B6424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864" y="365125"/>
            <a:ext cx="9709935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Subtítulo (modelo 1)</a:t>
            </a:r>
          </a:p>
        </p:txBody>
      </p:sp>
    </p:spTree>
    <p:extLst>
      <p:ext uri="{BB962C8B-B14F-4D97-AF65-F5344CB8AC3E}">
        <p14:creationId xmlns:p14="http://schemas.microsoft.com/office/powerpoint/2010/main" val="339444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FFEFC-1093-4B47-ADBC-23ADFD934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Subtítulo (modelo 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931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715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</Words>
  <Application>Microsoft Macintosh PowerPoint</Application>
  <PresentationFormat>Widescreen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Subtítulo (modelo 1)</vt:lpstr>
      <vt:lpstr>Subtítulo (modelo 2)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Microsoft Office User</dc:creator>
  <cp:keywords/>
  <dc:description/>
  <cp:lastModifiedBy>Microsoft Office User</cp:lastModifiedBy>
  <cp:revision>2</cp:revision>
  <dcterms:created xsi:type="dcterms:W3CDTF">2020-03-06T13:13:54Z</dcterms:created>
  <dcterms:modified xsi:type="dcterms:W3CDTF">2020-03-06T13:37:36Z</dcterms:modified>
  <cp:category/>
</cp:coreProperties>
</file>